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00000000000000000" pitchFamily="2"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p:scale>
          <a:sx n="160" d="100"/>
          <a:sy n="160" d="100"/>
        </p:scale>
        <p:origin x="1200" y="32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E7E46156-6837-4F04-A185-356A0A7796C6}"/>
    <pc:docChg chg="custSel modSld">
      <pc:chgData name="Kümmerle, Markus" userId="edb588ad-b118-44cb-93b6-335b967c9009" providerId="ADAL" clId="{E7E46156-6837-4F04-A185-356A0A7796C6}" dt="2023-06-29T13:00:22.997" v="47" actId="20577"/>
      <pc:docMkLst>
        <pc:docMk/>
      </pc:docMkLst>
      <pc:sldChg chg="addSp delSp modSp mod">
        <pc:chgData name="Kümmerle, Markus" userId="edb588ad-b118-44cb-93b6-335b967c9009" providerId="ADAL" clId="{E7E46156-6837-4F04-A185-356A0A7796C6}" dt="2023-06-29T13:00:22.997" v="47" actId="20577"/>
        <pc:sldMkLst>
          <pc:docMk/>
          <pc:sldMk cId="753175953" sldId="2056"/>
        </pc:sldMkLst>
        <pc:spChg chg="mod">
          <ac:chgData name="Kümmerle, Markus" userId="edb588ad-b118-44cb-93b6-335b967c9009" providerId="ADAL" clId="{E7E46156-6837-4F04-A185-356A0A7796C6}" dt="2023-06-29T13:00:22.997" v="47" actId="20577"/>
          <ac:spMkLst>
            <pc:docMk/>
            <pc:sldMk cId="753175953" sldId="2056"/>
            <ac:spMk id="12" creationId="{70463976-1354-BDDA-18A9-EEFA0BB1625A}"/>
          </ac:spMkLst>
        </pc:spChg>
        <pc:picChg chg="add del mod">
          <ac:chgData name="Kümmerle, Markus" userId="edb588ad-b118-44cb-93b6-335b967c9009" providerId="ADAL" clId="{E7E46156-6837-4F04-A185-356A0A7796C6}" dt="2023-06-29T13:00:00.568" v="38" actId="478"/>
          <ac:picMkLst>
            <pc:docMk/>
            <pc:sldMk cId="753175953" sldId="2056"/>
            <ac:picMk id="3" creationId="{34C3BFD7-5E7C-A945-4430-9DE9B020B165}"/>
          </ac:picMkLst>
        </pc:picChg>
        <pc:picChg chg="add mod">
          <ac:chgData name="Kümmerle, Markus" userId="edb588ad-b118-44cb-93b6-335b967c9009" providerId="ADAL" clId="{E7E46156-6837-4F04-A185-356A0A7796C6}" dt="2023-06-29T13:00:16.638" v="43" actId="1076"/>
          <ac:picMkLst>
            <pc:docMk/>
            <pc:sldMk cId="753175953" sldId="2056"/>
            <ac:picMk id="4" creationId="{2435F677-751A-4227-1615-7D318BF161AA}"/>
          </ac:picMkLst>
        </pc:picChg>
        <pc:picChg chg="del">
          <ac:chgData name="Kümmerle, Markus" userId="edb588ad-b118-44cb-93b6-335b967c9009" providerId="ADAL" clId="{E7E46156-6837-4F04-A185-356A0A7796C6}" dt="2023-06-15T11:13:12.911" v="0" actId="478"/>
          <ac:picMkLst>
            <pc:docMk/>
            <pc:sldMk cId="753175953" sldId="2056"/>
            <ac:picMk id="4" creationId="{47123469-64DD-1633-9C1E-B92B7A8FA5A7}"/>
          </ac:picMkLst>
        </pc:picChg>
      </pc:sldChg>
    </pc:docChg>
  </pc:docChgLst>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26.08.2023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713657" cy="215444"/>
          </a:xfrm>
          <a:prstGeom prst="rect">
            <a:avLst/>
          </a:prstGeom>
          <a:noFill/>
        </p:spPr>
        <p:txBody>
          <a:bodyPr wrap="none" rtlCol="0">
            <a:spAutoFit/>
          </a:bodyPr>
          <a:lstStyle/>
          <a:p>
            <a:r>
              <a:rPr lang="de-DE" sz="800" dirty="0">
                <a:latin typeface="Montserrat Light" panose="00000400000000000000" pitchFamily="2" charset="0"/>
              </a:rPr>
              <a:t>25.08.2023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2" name="Grafik 1">
            <a:extLst>
              <a:ext uri="{FF2B5EF4-FFF2-40B4-BE49-F238E27FC236}">
                <a16:creationId xmlns:a16="http://schemas.microsoft.com/office/drawing/2014/main" id="{DC6933A6-8234-B06A-E0E0-2C73D1B68FE1}"/>
              </a:ext>
            </a:extLst>
          </p:cNvPr>
          <p:cNvPicPr>
            <a:picLocks noChangeAspect="1"/>
          </p:cNvPicPr>
          <p:nvPr/>
        </p:nvPicPr>
        <p:blipFill>
          <a:blip r:embed="rId7"/>
          <a:stretch>
            <a:fillRect/>
          </a:stretch>
        </p:blipFill>
        <p:spPr>
          <a:xfrm>
            <a:off x="395799" y="7568000"/>
            <a:ext cx="5934922" cy="2338000"/>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6" ma:contentTypeDescription="Ein neues Dokument erstellen." ma:contentTypeScope="" ma:versionID="b09b530c6eea958b1fcf22464bab6a7c">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d23eb9fd65290db185247220acfadfe9"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Props1.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2.xml><?xml version="1.0" encoding="utf-8"?>
<ds:datastoreItem xmlns:ds="http://schemas.openxmlformats.org/officeDocument/2006/customXml" ds:itemID="{31F4DE39-E071-4725-B1BE-57FA0F8097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FlexoSoft</vt:lpstr>
      <vt:lpstr>Montserrat SemiBold</vt:lpstr>
      <vt:lpstr>Montserrat Light</vt:lpstr>
      <vt:lpstr>Montserrat</vt:lpstr>
      <vt:lpstr>Wingdings 2</vt:lpstr>
      <vt:lpstr>Open Sans</vt:lpstr>
      <vt:lpstr>Wingdings</vt:lpstr>
      <vt:lpstr>Calibri</vt:lpstr>
      <vt:lpstr>Arial</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6</cp:revision>
  <dcterms:created xsi:type="dcterms:W3CDTF">2023-03-22T17:04:48Z</dcterms:created>
  <dcterms:modified xsi:type="dcterms:W3CDTF">2023-08-26T14:52:06Z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0x010100044AD662EB7A25499208DD4235E5F8D6</vt:lpwstr>
  </property>
</Properties>
</file>